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68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60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13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4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4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6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8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37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992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9D53-3CF9-48E5-938D-21DEE78FF279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82643-9CD3-42C3-AE2D-28519FEF4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8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1330404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# 04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45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Data Model (review)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Vector storage implies the use of vectors (directional lines) to represent a geographic feature. </a:t>
            </a:r>
          </a:p>
          <a:p>
            <a:r>
              <a:rPr lang="en-US" dirty="0"/>
              <a:t>Vector data is characterized by the use of sequential points or </a:t>
            </a:r>
            <a:r>
              <a:rPr lang="en-US" i="1" dirty="0"/>
              <a:t>vertices </a:t>
            </a:r>
            <a:r>
              <a:rPr lang="en-US" dirty="0"/>
              <a:t>to define a linear segment. Each vertex consists of an X coordinate and a Y coordinate. </a:t>
            </a:r>
          </a:p>
          <a:p>
            <a:r>
              <a:rPr lang="en-US" dirty="0"/>
              <a:t>Vector lines are often referred to as </a:t>
            </a:r>
            <a:r>
              <a:rPr lang="en-US" i="1" dirty="0"/>
              <a:t>arcs </a:t>
            </a:r>
            <a:r>
              <a:rPr lang="en-US" dirty="0"/>
              <a:t>and consist of a string of vertices terminated by a </a:t>
            </a:r>
            <a:r>
              <a:rPr lang="en-US" i="1" dirty="0"/>
              <a:t>node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dirty="0"/>
              <a:t>node is defined as a vertex that starts or ends an arc </a:t>
            </a:r>
            <a:r>
              <a:rPr lang="en-US" dirty="0" smtClean="0"/>
              <a:t>segment.</a:t>
            </a:r>
          </a:p>
          <a:p>
            <a:r>
              <a:rPr lang="en-US" dirty="0" smtClean="0"/>
              <a:t>Point </a:t>
            </a:r>
            <a:r>
              <a:rPr lang="en-US" dirty="0"/>
              <a:t>features are defined by one coordinate pair, a vertex. </a:t>
            </a:r>
            <a:endParaRPr lang="en-US" dirty="0" smtClean="0"/>
          </a:p>
          <a:p>
            <a:r>
              <a:rPr lang="en-US" dirty="0" smtClean="0"/>
              <a:t>Polygonal </a:t>
            </a:r>
            <a:r>
              <a:rPr lang="en-US" dirty="0"/>
              <a:t>features are defined by a set of closed coordinate pairs.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data modeling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42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Data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Vector Data uses Points and their (X,Y) coordinates to represent spatial features</a:t>
            </a:r>
          </a:p>
          <a:p>
            <a:r>
              <a:rPr lang="en-US" dirty="0" smtClean="0"/>
              <a:t>Precisely </a:t>
            </a:r>
            <a:r>
              <a:rPr lang="en-US" dirty="0"/>
              <a:t>position features in space </a:t>
            </a:r>
          </a:p>
          <a:p>
            <a:pPr lvl="1"/>
            <a:r>
              <a:rPr lang="en-US" dirty="0"/>
              <a:t>Points, </a:t>
            </a:r>
            <a:r>
              <a:rPr lang="en-US" dirty="0">
                <a:solidFill>
                  <a:schemeClr val="accent1"/>
                </a:solidFill>
              </a:rPr>
              <a:t>Nodes, vertex</a:t>
            </a:r>
            <a:r>
              <a:rPr lang="en-US" dirty="0"/>
              <a:t>, </a:t>
            </a:r>
            <a:r>
              <a:rPr lang="en-US" dirty="0">
                <a:solidFill>
                  <a:schemeClr val="hlink"/>
                </a:solidFill>
              </a:rPr>
              <a:t>single X,Y coordinate pair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Lines, </a:t>
            </a:r>
            <a:r>
              <a:rPr lang="en-US" dirty="0">
                <a:solidFill>
                  <a:schemeClr val="accent1"/>
                </a:solidFill>
              </a:rPr>
              <a:t>Arcs</a:t>
            </a:r>
            <a:r>
              <a:rPr lang="en-US" dirty="0"/>
              <a:t>, </a:t>
            </a:r>
            <a:r>
              <a:rPr lang="en-US" dirty="0">
                <a:solidFill>
                  <a:schemeClr val="hlink"/>
                </a:solidFill>
              </a:rPr>
              <a:t>series of X,Y coordinate pairs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Area, </a:t>
            </a:r>
            <a:r>
              <a:rPr lang="en-US" dirty="0">
                <a:solidFill>
                  <a:schemeClr val="accent1"/>
                </a:solidFill>
              </a:rPr>
              <a:t>Polygons, </a:t>
            </a:r>
            <a:r>
              <a:rPr lang="en-US" dirty="0">
                <a:solidFill>
                  <a:schemeClr val="hlink"/>
                </a:solidFill>
              </a:rPr>
              <a:t>area as a closed loop of X,Y coordinate pairs </a:t>
            </a:r>
          </a:p>
          <a:p>
            <a:pPr lvl="1"/>
            <a:endParaRPr lang="en-US" dirty="0">
              <a:solidFill>
                <a:schemeClr val="hlink"/>
              </a:solidFill>
            </a:endParaRP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0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Vectors and Data? How?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it is…</a:t>
            </a:r>
            <a:endParaRPr lang="en-US" dirty="0"/>
          </a:p>
        </p:txBody>
      </p:sp>
      <p:pic>
        <p:nvPicPr>
          <p:cNvPr id="4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74" y="2209800"/>
            <a:ext cx="7735887" cy="440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37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95400"/>
            <a:ext cx="7391400" cy="5191070"/>
          </a:xfrm>
        </p:spPr>
      </p:pic>
    </p:spTree>
    <p:extLst>
      <p:ext uri="{BB962C8B-B14F-4D97-AF65-F5344CB8AC3E}">
        <p14:creationId xmlns:p14="http://schemas.microsoft.com/office/powerpoint/2010/main" val="76042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point is a 0 dimensional object and has only the property of location (</a:t>
            </a:r>
            <a:r>
              <a:rPr lang="en-US" dirty="0" err="1"/>
              <a:t>x,y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Points </a:t>
            </a:r>
            <a:r>
              <a:rPr lang="en-US" dirty="0"/>
              <a:t>can be used to Model features such as a well, building, power, pole, sample location </a:t>
            </a:r>
            <a:r>
              <a:rPr lang="en-US" dirty="0" smtClean="0"/>
              <a:t>etc.</a:t>
            </a:r>
            <a:endParaRPr lang="en-US" dirty="0"/>
          </a:p>
          <a:p>
            <a:r>
              <a:rPr lang="en-US" dirty="0"/>
              <a:t>Other name for a point are vertex, node, </a:t>
            </a:r>
            <a:r>
              <a:rPr lang="en-US" dirty="0" smtClean="0"/>
              <a:t>0-cell.</a:t>
            </a: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20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line is a one-dimensional object that has the property of </a:t>
            </a:r>
            <a:r>
              <a:rPr lang="en-US" sz="2800" dirty="0" smtClean="0"/>
              <a:t>length.</a:t>
            </a:r>
            <a:endParaRPr lang="en-US" sz="2800" dirty="0"/>
          </a:p>
          <a:p>
            <a:r>
              <a:rPr lang="en-US" sz="2800" dirty="0"/>
              <a:t>Lines can be used to represent road, streams, faults, dikes, maker beds, boundary, contacts etc.</a:t>
            </a:r>
          </a:p>
          <a:p>
            <a:r>
              <a:rPr lang="en-US" sz="2800" dirty="0"/>
              <a:t>Lines are also called an edge, link, chain, arc, </a:t>
            </a:r>
            <a:r>
              <a:rPr lang="en-US" sz="2800" dirty="0" smtClean="0"/>
              <a:t>1-cell.</a:t>
            </a:r>
            <a:endParaRPr lang="en-US" sz="2800" dirty="0"/>
          </a:p>
          <a:p>
            <a:r>
              <a:rPr lang="en-US" sz="2800" dirty="0"/>
              <a:t>In an </a:t>
            </a:r>
            <a:r>
              <a:rPr lang="en-US" sz="2800" dirty="0" err="1"/>
              <a:t>ArcInfo</a:t>
            </a:r>
            <a:r>
              <a:rPr lang="en-US" sz="2800" dirty="0"/>
              <a:t> coverage an arc starts with a node, has zero or more vertices, and ends with a </a:t>
            </a:r>
            <a:r>
              <a:rPr lang="en-US" sz="2800" dirty="0" smtClean="0"/>
              <a:t>node.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924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Polygons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polygon is a two-dimensional object with properties of area and </a:t>
            </a:r>
            <a:r>
              <a:rPr lang="en-US" dirty="0" smtClean="0"/>
              <a:t>perimeter.</a:t>
            </a:r>
            <a:endParaRPr lang="en-US" dirty="0"/>
          </a:p>
          <a:p>
            <a:endParaRPr lang="en-US" dirty="0"/>
          </a:p>
          <a:p>
            <a:r>
              <a:rPr lang="en-US" dirty="0"/>
              <a:t>A polygon can represent a city, geologic formation, </a:t>
            </a:r>
            <a:r>
              <a:rPr lang="en-US" dirty="0" smtClean="0"/>
              <a:t>dike, </a:t>
            </a:r>
            <a:r>
              <a:rPr lang="en-US" dirty="0"/>
              <a:t>lake, river, </a:t>
            </a:r>
            <a:r>
              <a:rPr lang="en-US" dirty="0" smtClean="0"/>
              <a:t>etc.</a:t>
            </a:r>
            <a:endParaRPr lang="en-US" dirty="0"/>
          </a:p>
          <a:p>
            <a:r>
              <a:rPr lang="en-US" dirty="0"/>
              <a:t>Other name for polygons face, zone </a:t>
            </a:r>
            <a:r>
              <a:rPr lang="en-US" dirty="0" smtClean="0"/>
              <a:t>2-cell.</a:t>
            </a:r>
            <a:endParaRPr lang="en-US" dirty="0"/>
          </a:p>
          <a:p>
            <a:endParaRPr lang="en-US" dirty="0"/>
          </a:p>
          <a:p>
            <a:r>
              <a:rPr lang="en-US" dirty="0"/>
              <a:t>Scale </a:t>
            </a:r>
            <a:r>
              <a:rPr lang="en-US" dirty="0" smtClean="0"/>
              <a:t>matters... A lot…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26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Vector Data Model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2286000"/>
            <a:ext cx="89725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46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388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Introduction to Geographical Information Systems (GIS)</vt:lpstr>
      <vt:lpstr>Vector data modeling</vt:lpstr>
      <vt:lpstr>Vector Data Models</vt:lpstr>
      <vt:lpstr>Vectors and Data? How?</vt:lpstr>
      <vt:lpstr>PowerPoint Presentation</vt:lpstr>
      <vt:lpstr>Points</vt:lpstr>
      <vt:lpstr>Lines</vt:lpstr>
      <vt:lpstr>Polygons</vt:lpstr>
      <vt:lpstr>Vector Data Model</vt:lpstr>
      <vt:lpstr>Vector Data Model (review)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Geographical Information Systems (GIS)</dc:title>
  <dc:creator>salahuddin jokhio</dc:creator>
  <cp:lastModifiedBy>salahuddin jokhio</cp:lastModifiedBy>
  <cp:revision>3</cp:revision>
  <dcterms:created xsi:type="dcterms:W3CDTF">2012-08-27T01:14:38Z</dcterms:created>
  <dcterms:modified xsi:type="dcterms:W3CDTF">2012-08-27T01:35:09Z</dcterms:modified>
</cp:coreProperties>
</file>